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1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0" r:id="rId9"/>
    <p:sldId id="289" r:id="rId10"/>
    <p:sldId id="277" r:id="rId11"/>
    <p:sldId id="291" r:id="rId12"/>
    <p:sldId id="278" r:id="rId13"/>
    <p:sldId id="288" r:id="rId14"/>
    <p:sldId id="279" r:id="rId15"/>
    <p:sldId id="286" r:id="rId16"/>
    <p:sldId id="285" r:id="rId17"/>
    <p:sldId id="287" r:id="rId18"/>
    <p:sldId id="28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 varScale="1">
        <p:scale>
          <a:sx n="101" d="100"/>
          <a:sy n="101" d="100"/>
        </p:scale>
        <p:origin x="23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Level start</a:t>
          </a:r>
        </a:p>
      </dsp:txBody>
      <dsp:txXfrm>
        <a:off x="1566380" y="56570"/>
        <a:ext cx="2169684" cy="102916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Move tiles</a:t>
          </a:r>
        </a:p>
      </dsp:txBody>
      <dsp:txXfrm>
        <a:off x="2935399" y="1357624"/>
        <a:ext cx="2169684" cy="102916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Complete level</a:t>
          </a:r>
        </a:p>
      </dsp:txBody>
      <dsp:txXfrm>
        <a:off x="1634341" y="2658682"/>
        <a:ext cx="2169684" cy="102916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Earn rewards</a:t>
          </a:r>
        </a:p>
      </dsp:txBody>
      <dsp:txXfrm>
        <a:off x="333283" y="1357624"/>
        <a:ext cx="2169684" cy="1029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Rotate the tiles around it clockwise and anti-clockwise</a:t>
            </a:r>
          </a:p>
          <a:p>
            <a:r>
              <a:rPr lang="en-GB" dirty="0"/>
              <a:t>Symmetrical movement/mirrored</a:t>
            </a:r>
          </a:p>
          <a:p>
            <a:r>
              <a:rPr lang="en-GB" dirty="0"/>
              <a:t>Horizontal/vertical/diagonal movement</a:t>
            </a:r>
          </a:p>
          <a:p>
            <a:r>
              <a:rPr lang="en-GB" dirty="0"/>
              <a:t>Edge of hex movement</a:t>
            </a: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3244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Stardust</a:t>
            </a:r>
          </a:p>
          <a:p>
            <a:r>
              <a:rPr lang="en-GB" dirty="0" smtClean="0"/>
              <a:t>Pricing from 99p to £59.99</a:t>
            </a:r>
          </a:p>
          <a:p>
            <a:r>
              <a:rPr lang="en-GB" dirty="0" smtClean="0"/>
              <a:t>Refill Lives/Stamina</a:t>
            </a:r>
          </a:p>
          <a:p>
            <a:r>
              <a:rPr lang="en-GB" dirty="0" smtClean="0"/>
              <a:t>Power-ups</a:t>
            </a:r>
          </a:p>
          <a:p>
            <a:pPr lvl="1"/>
            <a:r>
              <a:rPr lang="en-GB" dirty="0" smtClean="0"/>
              <a:t>Extra Moves</a:t>
            </a:r>
          </a:p>
          <a:p>
            <a:pPr lvl="1"/>
            <a:r>
              <a:rPr lang="en-GB" dirty="0" smtClean="0"/>
              <a:t>Place an extra symbol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3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1026" name="Picture 2" descr="C:\Users\Games\Downloads\level-6-l6-group-1-master (1)\level-6-l6-group-1-master\Concepts\Concept -Jamie\astrology_style_gui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060848"/>
            <a:ext cx="3769004" cy="2120704"/>
          </a:xfrm>
          <a:prstGeom prst="rect">
            <a:avLst/>
          </a:prstGeom>
          <a:noFill/>
        </p:spPr>
      </p:pic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060848"/>
            <a:ext cx="2004703" cy="2088232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5" cstate="print"/>
          <a:srcRect r="49296" b="32745"/>
          <a:stretch>
            <a:fillRect/>
          </a:stretch>
        </p:blipFill>
        <p:spPr bwMode="auto">
          <a:xfrm>
            <a:off x="539552" y="4293096"/>
            <a:ext cx="2597556" cy="16595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0444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5122" name="Picture 2" descr="Zodiac-Signs-Glow-Bor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93096"/>
            <a:ext cx="2311121" cy="16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1026" name="Picture 2" descr="https://raw.githubusercontent.com/UoSGroupProjects1718/level-6-l6-group-1/master/Concepts/Concept%20-Caitlin/Backgrounds/Updated%20Backgrounds/Aquari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" y="2181726"/>
            <a:ext cx="2241947" cy="14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UoSGroupProjects1718/level-6-l6-group-1/master/Concepts/Concept%20-Caitlin/Backgrounds/Updated%20Backgrounds/Ari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181726"/>
            <a:ext cx="2241947" cy="14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UoSGroupProjects1718/level-6-l6-group-1/master/Concepts/Concept%20-Caitlin/Backgrounds/Updated%20Backgrounds/Canc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181726"/>
            <a:ext cx="2255431" cy="14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UoSGroupProjects1718/level-6-l6-group-1/master/Concepts/Concept%20-Caitlin/Backgrounds/Updated%20Backgrounds/Capricor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" y="3994163"/>
            <a:ext cx="2166241" cy="138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aw.githubusercontent.com/UoSGroupProjects1718/level-6-l6-group-1/master/Concepts/Concept%20-Caitlin/Backgrounds/Updated%20Backgrounds/Gemin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4"/>
            <a:ext cx="2241947" cy="135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raw.githubusercontent.com/UoSGroupProjects1718/level-6-l6-group-1/master/Concepts/Concept%20-Caitlin/Backgrounds/Updated%20Backgrounds/Le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94162"/>
            <a:ext cx="225543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04448" y="6525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3105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2058" name="Picture 10" descr="C:\Users\Games\Downloads\level-6-l6-group-1-master (1)\level-6-l6-group-1-master\Concepts\Concept -Caitlin\Backgrounds\Examp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861048"/>
            <a:ext cx="3114582" cy="1993216"/>
          </a:xfrm>
          <a:prstGeom prst="rect">
            <a:avLst/>
          </a:prstGeom>
          <a:noFill/>
        </p:spPr>
      </p:pic>
      <p:pic>
        <p:nvPicPr>
          <p:cNvPr id="2065" name="Picture 17" descr="C:\Users\Games\Downloads\level-6-l6-group-1-master (1)\level-6-l6-group-1-master\Concepts\Concept -Jamie\Hex Art\hex_complete_example_nob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861048"/>
            <a:ext cx="2025449" cy="2025449"/>
          </a:xfrm>
          <a:prstGeom prst="rect">
            <a:avLst/>
          </a:prstGeom>
          <a:noFill/>
        </p:spPr>
      </p:pic>
      <p:pic>
        <p:nvPicPr>
          <p:cNvPr id="2066" name="Picture 18" descr="C:\Users\Games\Downloads\level-6-l6-group-1-master\level-6-l6-group-1-master\Concepts\Concept -Caitlin\Level Select\Level Select sec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772816"/>
            <a:ext cx="2659632" cy="204858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53244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2580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&amp; Usability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r>
              <a:rPr lang="en-GB" dirty="0"/>
              <a:t>Positive</a:t>
            </a:r>
          </a:p>
          <a:p>
            <a:r>
              <a:rPr lang="en-GB" dirty="0"/>
              <a:t>Liked theme</a:t>
            </a:r>
          </a:p>
          <a:p>
            <a:r>
              <a:rPr lang="en-GB" dirty="0"/>
              <a:t>Hex grid size sufficient</a:t>
            </a:r>
          </a:p>
          <a:p>
            <a:endParaRPr lang="en-GB" dirty="0"/>
          </a:p>
          <a:p>
            <a:pPr marL="64008" indent="0">
              <a:buNone/>
            </a:pPr>
            <a:r>
              <a:rPr lang="en-GB" dirty="0"/>
              <a:t>Negatives</a:t>
            </a:r>
          </a:p>
          <a:p>
            <a:r>
              <a:rPr lang="en-GB" dirty="0"/>
              <a:t>Unclear what to do initially</a:t>
            </a:r>
          </a:p>
          <a:p>
            <a:r>
              <a:rPr lang="en-GB" dirty="0"/>
              <a:t>No visual cue for completed level</a:t>
            </a:r>
          </a:p>
          <a:p>
            <a:endParaRPr lang="en-GB" dirty="0"/>
          </a:p>
          <a:p>
            <a:pPr marL="64008" indent="0">
              <a:buNone/>
            </a:pPr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Mechanics – easy to understand but hard to master</a:t>
            </a:r>
          </a:p>
          <a:p>
            <a:endParaRPr lang="en-GB" dirty="0"/>
          </a:p>
          <a:p>
            <a:r>
              <a:rPr lang="en-GB" dirty="0"/>
              <a:t>Suitable theme for target audience</a:t>
            </a:r>
          </a:p>
          <a:p>
            <a:endParaRPr lang="en-GB" dirty="0"/>
          </a:p>
          <a:p>
            <a:r>
              <a:rPr lang="en-GB" dirty="0"/>
              <a:t>Easy to play – buttons are good size to tap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Unclear what to do at first glance</a:t>
            </a:r>
          </a:p>
          <a:p>
            <a:endParaRPr lang="en-GB" dirty="0"/>
          </a:p>
          <a:p>
            <a:r>
              <a:rPr lang="en-GB" dirty="0"/>
              <a:t>Multiple tile mechanics – takes time to implement</a:t>
            </a:r>
          </a:p>
          <a:p>
            <a:endParaRPr lang="en-GB" dirty="0"/>
          </a:p>
          <a:p>
            <a:r>
              <a:rPr lang="en-GB" dirty="0"/>
              <a:t>Balancing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forward...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playtesting</a:t>
            </a:r>
          </a:p>
          <a:p>
            <a:endParaRPr lang="en-GB" dirty="0"/>
          </a:p>
          <a:p>
            <a:r>
              <a:rPr lang="en-GB" dirty="0"/>
              <a:t>Finalisation of characters, narrative and currency</a:t>
            </a:r>
          </a:p>
          <a:p>
            <a:endParaRPr lang="en-GB" dirty="0"/>
          </a:p>
          <a:p>
            <a:pPr marL="64008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96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764704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/>
              <a:t>Game goal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game</a:t>
            </a:r>
          </a:p>
          <a:p>
            <a:r>
              <a:rPr lang="en-GB" dirty="0"/>
              <a:t>Hard Fun: </a:t>
            </a:r>
          </a:p>
          <a:p>
            <a:pPr lvl="1"/>
            <a:r>
              <a:rPr lang="en-GB" dirty="0"/>
              <a:t>Accomplishment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Clear Goal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  <p:extLst>
      <p:ext uri="{BB962C8B-B14F-4D97-AF65-F5344CB8AC3E}">
        <p14:creationId xmlns:p14="http://schemas.microsoft.com/office/powerpoint/2010/main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="" xmlns:a16="http://schemas.microsoft.com/office/drawing/2014/main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32026"/>
              </p:ext>
            </p:extLst>
          </p:nvPr>
        </p:nvGraphicFramePr>
        <p:xfrm>
          <a:off x="1979712" y="2132856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Levels in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085" y="5509785"/>
            <a:ext cx="1297254" cy="721552"/>
          </a:xfrm>
        </p:spPr>
        <p:txBody>
          <a:bodyPr/>
          <a:lstStyle/>
          <a:p>
            <a:pPr marL="64008" indent="0">
              <a:buNone/>
            </a:pPr>
            <a:r>
              <a:rPr lang="en-GB" dirty="0"/>
              <a:t>Aries</a:t>
            </a:r>
          </a:p>
        </p:txBody>
      </p:sp>
      <p:pic>
        <p:nvPicPr>
          <p:cNvPr id="4098" name="Picture 2" descr="Level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96782"/>
            <a:ext cx="2592288" cy="391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evel 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596782"/>
            <a:ext cx="2620974" cy="391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vel 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12" y="1556792"/>
            <a:ext cx="2627028" cy="39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22247" y="5559585"/>
            <a:ext cx="1728192" cy="721552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Font typeface="Wingdings 2"/>
              <a:buNone/>
            </a:pPr>
            <a:r>
              <a:rPr lang="en-GB" dirty="0"/>
              <a:t>Taurus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53879" y="5501668"/>
            <a:ext cx="1530093" cy="721552"/>
          </a:xfrm>
          <a:prstGeom prst="rect">
            <a:avLst/>
          </a:prstGeom>
        </p:spPr>
        <p:txBody>
          <a:bodyPr vert="horz" anchor="t">
            <a:normAutofit fontScale="925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Font typeface="Wingdings 2"/>
              <a:buNone/>
            </a:pPr>
            <a:r>
              <a:rPr lang="en-GB" dirty="0"/>
              <a:t>Gemini</a:t>
            </a:r>
          </a:p>
        </p:txBody>
      </p:sp>
    </p:spTree>
    <p:extLst>
      <p:ext uri="{BB962C8B-B14F-4D97-AF65-F5344CB8AC3E}">
        <p14:creationId xmlns:p14="http://schemas.microsoft.com/office/powerpoint/2010/main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raw.githubusercontent.com/UoSGroupProjects1718/level-6-l6-group-1/master/Powerpoints/Gifs%20and%20screenshots/Current%20Edi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240360" cy="485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UoSGroupProjects1718/level-6-l6-group-1/master/Powerpoints/Gifs%20and%20screenshots/Full%20Edit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31677"/>
            <a:ext cx="3240360" cy="48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6456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  <p:extLst>
      <p:ext uri="{BB962C8B-B14F-4D97-AF65-F5344CB8AC3E}">
        <p14:creationId xmlns:p14="http://schemas.microsoft.com/office/powerpoint/2010/main" val="1968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925</TotalTime>
  <Words>283</Words>
  <Application>Microsoft Office PowerPoint</Application>
  <PresentationFormat>On-screen Show (4:3)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Verdana</vt:lpstr>
      <vt:lpstr>Wingdings 2</vt:lpstr>
      <vt:lpstr>Verve</vt:lpstr>
      <vt:lpstr>L6 Group-1 Pitch 4</vt:lpstr>
      <vt:lpstr>Our Brief</vt:lpstr>
      <vt:lpstr>Demographic</vt:lpstr>
      <vt:lpstr>Psychographic </vt:lpstr>
      <vt:lpstr>Platform and Genre</vt:lpstr>
      <vt:lpstr>Game goal and Features</vt:lpstr>
      <vt:lpstr>The Game Loop</vt:lpstr>
      <vt:lpstr>Current Levels in game</vt:lpstr>
      <vt:lpstr>Level Editor</vt:lpstr>
      <vt:lpstr>Tile Mechanics</vt:lpstr>
      <vt:lpstr>Currency &amp; Power Ups</vt:lpstr>
      <vt:lpstr>Artwork</vt:lpstr>
      <vt:lpstr>Artwork</vt:lpstr>
      <vt:lpstr>Artwork</vt:lpstr>
      <vt:lpstr>Playtesting &amp; Usability Testing</vt:lpstr>
      <vt:lpstr>Strengths</vt:lpstr>
      <vt:lpstr>Weaknesses</vt:lpstr>
      <vt:lpstr>Moving forward...</vt:lpstr>
      <vt:lpstr>Questions?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jordan marks</cp:lastModifiedBy>
  <cp:revision>163</cp:revision>
  <dcterms:created xsi:type="dcterms:W3CDTF">2017-10-06T09:47:19Z</dcterms:created>
  <dcterms:modified xsi:type="dcterms:W3CDTF">2018-02-06T10:44:46Z</dcterms:modified>
</cp:coreProperties>
</file>